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5" d="100"/>
          <a:sy n="135" d="100"/>
        </p:scale>
        <p:origin x="-1968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7677018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db640f85a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db640f85a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4db640f85a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4db640f85a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4db640f85a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4db640f85a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4db640f85a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4db640f85a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4db640f85a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4db640f85a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4db640f85a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4db640f85a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4db640f85a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4db640f85a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FC5E8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/>
              <a:t>Warren T Jackson 2019 District Technology &amp;   Innovation Competition Winners</a:t>
            </a:r>
            <a:r>
              <a:rPr lang="en" sz="2400" b="1"/>
              <a:t> </a:t>
            </a:r>
            <a:endParaRPr sz="24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b="1" u="sng"/>
          </a:p>
        </p:txBody>
      </p:sp>
      <p:sp>
        <p:nvSpPr>
          <p:cNvPr id="55" name="Google Shape;55;p13"/>
          <p:cNvSpPr txBox="1"/>
          <p:nvPr/>
        </p:nvSpPr>
        <p:spPr>
          <a:xfrm>
            <a:off x="0" y="0"/>
            <a:ext cx="3000000" cy="47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000" b="1" u="sng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/>
              <a:t>Productivity Design (5th &amp; 6th</a:t>
            </a:r>
            <a:r>
              <a:rPr lang="en" sz="3000"/>
              <a:t>)</a:t>
            </a:r>
            <a:r>
              <a:rPr lang="en" sz="2400"/>
              <a:t> 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accent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accent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accent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2400" b="1">
                <a:solidFill>
                  <a:srgbClr val="000000"/>
                </a:solidFill>
              </a:rPr>
              <a:t>1st: Bryce Ebersole &amp; Nate Newsome</a:t>
            </a:r>
            <a:r>
              <a:rPr lang="en" sz="2400" b="1">
                <a:solidFill>
                  <a:schemeClr val="accent1"/>
                </a:solidFill>
              </a:rPr>
              <a:t> </a:t>
            </a:r>
            <a:endParaRPr sz="2400"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10954" y="2926450"/>
            <a:ext cx="3544325" cy="2071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/>
              <a:t>Robotics (5th &amp; 6th) </a:t>
            </a:r>
            <a:endParaRPr sz="30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subTitle" idx="1"/>
          </p:nvPr>
        </p:nvSpPr>
        <p:spPr>
          <a:xfrm>
            <a:off x="311700" y="23692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b="1">
                <a:solidFill>
                  <a:schemeClr val="dk1"/>
                </a:solidFill>
              </a:rPr>
              <a:t>2nd Place: Hugh Carter &amp; Jatin Bottu </a:t>
            </a:r>
            <a:endParaRPr sz="2400" b="1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25920" y="2797175"/>
            <a:ext cx="1838755" cy="2170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4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66251" y="217025"/>
            <a:ext cx="2087896" cy="1846999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6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8520600" cy="110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9144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/>
              <a:t>Digital Game Design(3rd &amp; 4th)</a:t>
            </a:r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subTitle" idx="1"/>
          </p:nvPr>
        </p:nvSpPr>
        <p:spPr>
          <a:xfrm>
            <a:off x="311700" y="255555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b="1">
                <a:solidFill>
                  <a:schemeClr val="dk1"/>
                </a:solidFill>
              </a:rPr>
              <a:t>1st Place: Bruno Fleury &amp; George Wirth </a:t>
            </a:r>
            <a:endParaRPr sz="2400" b="1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b="1">
                <a:solidFill>
                  <a:schemeClr val="dk1"/>
                </a:solidFill>
              </a:rPr>
              <a:t>3rd Place: Brooks Fiftal &amp; Yusuf Saadi</a:t>
            </a:r>
            <a:endParaRPr sz="2400" b="1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/>
              <a:t>Video Production (3rd &amp; 4th)</a:t>
            </a:r>
            <a:r>
              <a:rPr lang="en" sz="3000"/>
              <a:t>  </a:t>
            </a:r>
            <a:endParaRPr sz="3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subTitle" idx="1"/>
          </p:nvPr>
        </p:nvSpPr>
        <p:spPr>
          <a:xfrm>
            <a:off x="311700" y="25313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b="1">
                <a:solidFill>
                  <a:schemeClr val="dk1"/>
                </a:solidFill>
              </a:rPr>
              <a:t>1st Place: Jonas Hausner</a:t>
            </a:r>
            <a:endParaRPr sz="2400" b="1"/>
          </a:p>
        </p:txBody>
      </p:sp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5825" y="2956175"/>
            <a:ext cx="2637750" cy="209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3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/>
              <a:t>Internet Applications (3rd &amp; 4th)</a:t>
            </a:r>
            <a:endParaRPr sz="30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subTitle" idx="1"/>
          </p:nvPr>
        </p:nvSpPr>
        <p:spPr>
          <a:xfrm>
            <a:off x="311700" y="27372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b="1">
                <a:solidFill>
                  <a:schemeClr val="dk1"/>
                </a:solidFill>
              </a:rPr>
              <a:t>3rd Place: Louise Abercrombie &amp; Harper Rodgers</a:t>
            </a:r>
            <a:endParaRPr sz="2400" b="1"/>
          </a:p>
        </p:txBody>
      </p:sp>
      <p:pic>
        <p:nvPicPr>
          <p:cNvPr id="90" name="Google Shape;9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28100" y="3353875"/>
            <a:ext cx="2304199" cy="1584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8520600" cy="136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914400" lvl="0" indent="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/>
              <a:t>Device Modification (3rd &amp; 4th)</a:t>
            </a:r>
            <a:endParaRPr sz="3000"/>
          </a:p>
        </p:txBody>
      </p:sp>
      <p:sp>
        <p:nvSpPr>
          <p:cNvPr id="96" name="Google Shape;96;p19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b="1">
                <a:solidFill>
                  <a:schemeClr val="dk1"/>
                </a:solidFill>
              </a:rPr>
              <a:t>1st Place: Chloe Riker </a:t>
            </a:r>
            <a:endParaRPr sz="2400" b="1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b="1">
                <a:solidFill>
                  <a:schemeClr val="dk1"/>
                </a:solidFill>
              </a:rPr>
              <a:t>2nd Place: Nick Stoll &amp; Luca D’Amico</a:t>
            </a:r>
            <a:endParaRPr sz="2400" b="1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7" name="Google Shape;9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1050" y="145452"/>
            <a:ext cx="2525350" cy="131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/>
              <a:t>Multimedia Application (3rd &amp; 4th)</a:t>
            </a:r>
            <a:endParaRPr sz="30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b="1"/>
          </a:p>
        </p:txBody>
      </p:sp>
      <p:sp>
        <p:nvSpPr>
          <p:cNvPr id="103" name="Google Shape;103;p20"/>
          <p:cNvSpPr txBox="1">
            <a:spLocks noGrp="1"/>
          </p:cNvSpPr>
          <p:nvPr>
            <p:ph type="subTitle" idx="1"/>
          </p:nvPr>
        </p:nvSpPr>
        <p:spPr>
          <a:xfrm>
            <a:off x="311700" y="289467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dk1"/>
                </a:solidFill>
              </a:rPr>
              <a:t>     </a:t>
            </a:r>
            <a:r>
              <a:rPr lang="en" sz="2400" b="1">
                <a:solidFill>
                  <a:schemeClr val="dk1"/>
                </a:solidFill>
              </a:rPr>
              <a:t>1st Place: Lauren Ballinger &amp; Cathryn-Rose Kolb </a:t>
            </a:r>
            <a:endParaRPr sz="2400" b="1"/>
          </a:p>
        </p:txBody>
      </p:sp>
      <p:pic>
        <p:nvPicPr>
          <p:cNvPr id="104" name="Google Shape;10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71150" y="72900"/>
            <a:ext cx="1781525" cy="1781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4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Macintosh PowerPoint</Application>
  <PresentationFormat>On-screen Show (16:9)</PresentationFormat>
  <Paragraphs>25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Simple Light</vt:lpstr>
      <vt:lpstr>Warren T Jackson 2019 District Technology &amp;   Innovation Competition Winners  </vt:lpstr>
      <vt:lpstr> Productivity Design (5th &amp; 6th)  </vt:lpstr>
      <vt:lpstr>Robotics (5th &amp; 6th)   </vt:lpstr>
      <vt:lpstr>Digital Game Design(3rd &amp; 4th)</vt:lpstr>
      <vt:lpstr>   Video Production (3rd &amp; 4th)   </vt:lpstr>
      <vt:lpstr> Internet Applications (3rd &amp; 4th) </vt:lpstr>
      <vt:lpstr>Device Modification (3rd &amp; 4th)</vt:lpstr>
      <vt:lpstr>Multimedia Application (3rd &amp; 4th)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Warren T Jackson 2019 District Technology &amp;   Innovation Competition Winners  </dc:title>
  <cp:lastModifiedBy>All About Sydney Tribou</cp:lastModifiedBy>
  <cp:revision>1</cp:revision>
  <dcterms:modified xsi:type="dcterms:W3CDTF">2019-04-17T13:14:20Z</dcterms:modified>
</cp:coreProperties>
</file>